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0D234-6ED3-5202-5AEA-030442098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B1E18C-2F51-2B69-B318-CA5BACD9F5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8380F-22B6-54D1-3655-057F06EBD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4B872-EC91-0602-644E-5EF779C6A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12515-465F-9343-13FC-7C3EB503D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26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BC54B-3055-0981-6520-8F1A1CE25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828D94-66AE-FCF1-4DC7-15C83288A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DF7E6-C1ED-509E-1084-FC63B256F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C1562-99C3-B5C1-34CE-029E6B874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FBFAD-4EAB-04C7-CFA5-11CB2A134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5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680929-79DD-22AD-6DB6-E39750AB1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BCE29C-F399-9E25-545D-255C8963F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E136-DF25-BE06-4620-72F6F0A27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E7614-440F-47DD-A596-53B2720F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B8725-7E04-C408-968F-90DB28442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4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5FC08-5793-3C4F-6F7B-DEF685E4A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2BB69-8610-5D84-BF93-88B3C65B0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9C74D-5460-17AA-EB82-13A517469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49EBE-1764-2EFF-3297-B7254A54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B575B-A8FB-4DFA-4BB4-BCBD65248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26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F77D-FE88-8DAC-085A-04D9232F1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03ADB-02A8-FF23-07F0-59905B2B5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78DD3-64A4-BD12-0023-575930F2A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0742B-3A24-FF8E-9408-BCC55B0D8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08726-F1A6-6A04-94AD-D52F544B0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47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6FD49-82B4-12A3-2A48-FB1613755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E7815-81DB-F4AE-CC96-0B548D5FDF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999E43-9CF8-A1B5-5203-5E6CC86C2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A856E-96D2-05AF-F23A-B7146AA75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02872-E8B1-285F-CEC4-5A201CCA2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BD4C6-370F-468D-69DF-897F76A23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74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FA938-664E-23BE-E21D-CAC33D338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EFCEB3-A619-FD0F-EEA9-FF5BB9FDB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AD78E-E1E3-32D2-5D7D-750BF48663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85982A-FA20-9F13-1A31-435E9662F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D6747F-71E9-18B5-D675-B0464D286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215A42-F2C1-772B-F8FE-60EC8EA85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4C31AD-6C54-D113-D8F7-AD8B35033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B7918-BA8B-29F4-0C56-225482BBF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94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10E7-D850-EA1E-24CF-46D659B33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6B7676-D9EB-8F9C-D17D-8C5D8CDC5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3DC1C0-C920-AFA8-E56E-792082F92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624927-580E-253C-3C9F-C0776E34D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270DA7-F996-DD6C-E90A-F20493471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ED147-F23F-1293-4406-4CF93A4B8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DC9E9-B3A2-DBE8-8EC3-3A8722AAD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1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0915D-46CB-AF56-D234-538D45B24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425CC-A901-3D43-5F55-A735BBE10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BEAA2-0A80-102C-48BA-069F87686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32C85-B1BA-A735-B038-34CE8DBBD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D0235-A072-67BC-E216-3129804F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4D0E9B-92B8-BCA3-2450-290A51897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33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8463A-7FB6-159C-E705-59455AC7C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422413-B88E-CD89-0946-83D1780FE8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29E79E-C56B-E4CC-DF6F-4AFC82FC7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590D72-0635-7421-21CA-63E6AB453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AEBC08-68A8-9D1F-DA74-BCAF3A6A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07DD2-B971-0E8A-3B3B-5CEEA6F6A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94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DD419A-AEB8-08FD-7C0E-50B99A46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CAD72-6815-068F-5C29-F9E19CE03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5752A-C5D6-7A81-1708-F8315581B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18DD43-FA9F-4DDF-ABEF-B512C30FE4B0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B6440-B8B6-1BF9-848F-72A8CEB68B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AE12C-4313-25DB-0442-21CC03DD9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FC852B-8760-47F9-8126-44BFA2DDE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8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BEC63-3B6E-3D63-C5C9-DF92904B5B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D56BD6-944B-C809-2C7D-877C28A3E5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88AE93-4216-EAFF-20AF-E97976CBED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3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81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4F584D-C84F-924E-B1BE-6295D61619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" y="10"/>
            <a:ext cx="12191979" cy="6857988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09C37E5-6140-0CE2-B2C6-F348011C4E48}"/>
              </a:ext>
            </a:extLst>
          </p:cNvPr>
          <p:cNvSpPr/>
          <p:nvPr/>
        </p:nvSpPr>
        <p:spPr>
          <a:xfrm>
            <a:off x="792480" y="4470400"/>
            <a:ext cx="2214880" cy="619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EBE53D-DB1B-0EC3-5AA7-E9FD3550F1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2815" y="4450025"/>
            <a:ext cx="2231329" cy="64013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0BA2F6F-7956-5AB4-54A2-2F7FADA9F3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7407" y="4632932"/>
            <a:ext cx="2231329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71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A48EC0-FE54-834C-47AC-39FAA6217B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" y="10"/>
            <a:ext cx="12191979" cy="6857988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38649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62BF0D-D60F-AE87-914B-1D076F23DF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" y="10"/>
            <a:ext cx="12191979" cy="6857988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3133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02BA0B-9BCB-3567-9F51-BED5CA16E9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" y="10"/>
            <a:ext cx="12191979" cy="6857988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92228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5533216-4C94-F241-5806-1EC780C87A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" y="10"/>
            <a:ext cx="12191979" cy="6857988"/>
          </a:xfrm>
          <a:prstGeom prst="rect">
            <a:avLst/>
          </a:prstGeom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14344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Author</dc:creator>
  <cp:lastModifiedBy>Author</cp:lastModifiedBy>
  <cp:revision>2</cp:revision>
  <dcterms:created xsi:type="dcterms:W3CDTF">2026-05-03T09:35:12Z</dcterms:created>
  <dcterms:modified xsi:type="dcterms:W3CDTF">2026-05-03T09:39:07Z</dcterms:modified>
</cp:coreProperties>
</file>